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3" r:id="rId2"/>
    <p:sldId id="505" r:id="rId3"/>
    <p:sldId id="480" r:id="rId4"/>
    <p:sldId id="487" r:id="rId5"/>
    <p:sldId id="488" r:id="rId6"/>
    <p:sldId id="506" r:id="rId7"/>
    <p:sldId id="507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9" r:id="rId16"/>
    <p:sldId id="500" r:id="rId17"/>
    <p:sldId id="501" r:id="rId18"/>
    <p:sldId id="502" r:id="rId19"/>
    <p:sldId id="450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6666"/>
    <a:srgbClr val="0000FF"/>
    <a:srgbClr val="FC1921"/>
    <a:srgbClr val="006600"/>
    <a:srgbClr val="FFFF00"/>
    <a:srgbClr val="FFCC66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50" autoAdjust="0"/>
    <p:restoredTop sz="94291" autoAdjust="0"/>
  </p:normalViewPr>
  <p:slideViewPr>
    <p:cSldViewPr snapToGrid="0">
      <p:cViewPr varScale="1">
        <p:scale>
          <a:sx n="114" d="100"/>
          <a:sy n="114" d="100"/>
        </p:scale>
        <p:origin x="23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50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2feba793a2a478c3" providerId="LiveId" clId="{2EEEE5FA-BE3D-4E7C-8F56-F0B70D551EF2}"/>
    <pc:docChg chg="custSel modSld">
      <pc:chgData name="" userId="2feba793a2a478c3" providerId="LiveId" clId="{2EEEE5FA-BE3D-4E7C-8F56-F0B70D551EF2}" dt="2017-10-19T11:45:17.642" v="41" actId="1582"/>
      <pc:docMkLst>
        <pc:docMk/>
      </pc:docMkLst>
      <pc:sldChg chg="modSp">
        <pc:chgData name="" userId="2feba793a2a478c3" providerId="LiveId" clId="{2EEEE5FA-BE3D-4E7C-8F56-F0B70D551EF2}" dt="2017-10-19T11:35:29.687" v="18" actId="14100"/>
        <pc:sldMkLst>
          <pc:docMk/>
          <pc:sldMk cId="0" sldId="373"/>
        </pc:sldMkLst>
        <pc:spChg chg="mod">
          <ac:chgData name="" userId="2feba793a2a478c3" providerId="LiveId" clId="{2EEEE5FA-BE3D-4E7C-8F56-F0B70D551EF2}" dt="2017-10-19T11:35:29.687" v="18" actId="14100"/>
          <ac:spMkLst>
            <pc:docMk/>
            <pc:sldMk cId="0" sldId="373"/>
            <ac:spMk id="2" creationId="{FDE8B791-2A91-434C-AD8B-CAFFA47AD39A}"/>
          </ac:spMkLst>
        </pc:spChg>
      </pc:sldChg>
      <pc:sldChg chg="addSp delSp">
        <pc:chgData name="" userId="2feba793a2a478c3" providerId="LiveId" clId="{2EEEE5FA-BE3D-4E7C-8F56-F0B70D551EF2}" dt="2017-10-19T11:35:42.543" v="20"/>
        <pc:sldMkLst>
          <pc:docMk/>
          <pc:sldMk cId="0" sldId="450"/>
        </pc:sldMkLst>
        <pc:spChg chg="del">
          <ac:chgData name="" userId="2feba793a2a478c3" providerId="LiveId" clId="{2EEEE5FA-BE3D-4E7C-8F56-F0B70D551EF2}" dt="2017-10-19T11:35:41.553" v="19" actId="478"/>
          <ac:spMkLst>
            <pc:docMk/>
            <pc:sldMk cId="0" sldId="450"/>
            <ac:spMk id="8" creationId="{DDEB0670-2223-458B-A4F2-09C244AF9276}"/>
          </ac:spMkLst>
        </pc:spChg>
        <pc:spChg chg="add">
          <ac:chgData name="" userId="2feba793a2a478c3" providerId="LiveId" clId="{2EEEE5FA-BE3D-4E7C-8F56-F0B70D551EF2}" dt="2017-10-19T11:35:42.543" v="20"/>
          <ac:spMkLst>
            <pc:docMk/>
            <pc:sldMk cId="0" sldId="450"/>
            <ac:spMk id="9" creationId="{1BF01238-0109-42E3-A730-293EC0AAEE53}"/>
          </ac:spMkLst>
        </pc:spChg>
      </pc:sldChg>
      <pc:sldChg chg="addSp delSp modSp">
        <pc:chgData name="" userId="2feba793a2a478c3" providerId="LiveId" clId="{2EEEE5FA-BE3D-4E7C-8F56-F0B70D551EF2}" dt="2017-10-19T11:45:17.642" v="41" actId="1582"/>
        <pc:sldMkLst>
          <pc:docMk/>
          <pc:sldMk cId="603989788" sldId="505"/>
        </pc:sldMkLst>
        <pc:spChg chg="del">
          <ac:chgData name="" userId="2feba793a2a478c3" providerId="LiveId" clId="{2EEEE5FA-BE3D-4E7C-8F56-F0B70D551EF2}" dt="2017-10-19T11:44:49.206" v="36" actId="478"/>
          <ac:spMkLst>
            <pc:docMk/>
            <pc:sldMk cId="603989788" sldId="505"/>
            <ac:spMk id="3" creationId="{00000000-0000-0000-0000-000000000000}"/>
          </ac:spMkLst>
        </pc:spChg>
        <pc:spChg chg="mod">
          <ac:chgData name="" userId="2feba793a2a478c3" providerId="LiveId" clId="{2EEEE5FA-BE3D-4E7C-8F56-F0B70D551EF2}" dt="2017-10-19T11:45:01.116" v="39" actId="14100"/>
          <ac:spMkLst>
            <pc:docMk/>
            <pc:sldMk cId="603989788" sldId="505"/>
            <ac:spMk id="7" creationId="{00000000-0000-0000-0000-000000000000}"/>
          </ac:spMkLst>
        </pc:spChg>
        <pc:spChg chg="mod">
          <ac:chgData name="" userId="2feba793a2a478c3" providerId="LiveId" clId="{2EEEE5FA-BE3D-4E7C-8F56-F0B70D551EF2}" dt="2017-10-19T11:43:42.057" v="30" actId="20577"/>
          <ac:spMkLst>
            <pc:docMk/>
            <pc:sldMk cId="603989788" sldId="505"/>
            <ac:spMk id="5124" creationId="{00000000-0000-0000-0000-000000000000}"/>
          </ac:spMkLst>
        </pc:spChg>
        <pc:picChg chg="del">
          <ac:chgData name="" userId="2feba793a2a478c3" providerId="LiveId" clId="{2EEEE5FA-BE3D-4E7C-8F56-F0B70D551EF2}" dt="2017-10-19T11:44:29.218" v="31" actId="478"/>
          <ac:picMkLst>
            <pc:docMk/>
            <pc:sldMk cId="603989788" sldId="505"/>
            <ac:picMk id="2" creationId="{00000000-0000-0000-0000-000000000000}"/>
          </ac:picMkLst>
        </pc:picChg>
        <pc:picChg chg="add mod ord">
          <ac:chgData name="" userId="2feba793a2a478c3" providerId="LiveId" clId="{2EEEE5FA-BE3D-4E7C-8F56-F0B70D551EF2}" dt="2017-10-19T11:45:17.642" v="41" actId="1582"/>
          <ac:picMkLst>
            <pc:docMk/>
            <pc:sldMk cId="603989788" sldId="505"/>
            <ac:picMk id="4" creationId="{40C65F13-CE7B-47A6-BE19-267BDB61BC0F}"/>
          </ac:picMkLst>
        </pc:picChg>
      </pc:sldChg>
    </pc:docChg>
  </pc:docChgLst>
  <pc:docChgLst>
    <pc:chgData userId="2feba793a2a478c3" providerId="LiveId" clId="{8A5080C4-D980-43F8-90AA-B36E5A40F80B}"/>
    <pc:docChg chg="undo custSel delSld modSld modMainMaster">
      <pc:chgData name="" userId="2feba793a2a478c3" providerId="LiveId" clId="{8A5080C4-D980-43F8-90AA-B36E5A40F80B}" dt="2017-10-19T00:44:27.525" v="182" actId="2711"/>
      <pc:docMkLst>
        <pc:docMk/>
      </pc:docMkLst>
      <pc:sldChg chg="addSp modSp">
        <pc:chgData name="" userId="2feba793a2a478c3" providerId="LiveId" clId="{8A5080C4-D980-43F8-90AA-B36E5A40F80B}" dt="2017-10-19T00:38:10.685" v="157" actId="20577"/>
        <pc:sldMkLst>
          <pc:docMk/>
          <pc:sldMk cId="0" sldId="373"/>
        </pc:sldMkLst>
        <pc:spChg chg="add mod">
          <ac:chgData name="" userId="2feba793a2a478c3" providerId="LiveId" clId="{8A5080C4-D980-43F8-90AA-B36E5A40F80B}" dt="2017-10-19T00:38:10.685" v="157" actId="20577"/>
          <ac:spMkLst>
            <pc:docMk/>
            <pc:sldMk cId="0" sldId="373"/>
            <ac:spMk id="2" creationId="{FDE8B791-2A91-434C-AD8B-CAFFA47AD39A}"/>
          </ac:spMkLst>
        </pc:spChg>
        <pc:spChg chg="mod">
          <ac:chgData name="" userId="2feba793a2a478c3" providerId="LiveId" clId="{8A5080C4-D980-43F8-90AA-B36E5A40F80B}" dt="2017-10-19T00:35:56.581" v="143" actId="1076"/>
          <ac:spMkLst>
            <pc:docMk/>
            <pc:sldMk cId="0" sldId="373"/>
            <ac:spMk id="3075" creationId="{00000000-0000-0000-0000-000000000000}"/>
          </ac:spMkLst>
        </pc:spChg>
        <pc:spChg chg="mod">
          <ac:chgData name="" userId="2feba793a2a478c3" providerId="LiveId" clId="{8A5080C4-D980-43F8-90AA-B36E5A40F80B}" dt="2017-10-19T00:33:10.049" v="74" actId="2711"/>
          <ac:spMkLst>
            <pc:docMk/>
            <pc:sldMk cId="0" sldId="373"/>
            <ac:spMk id="3077" creationId="{00000000-0000-0000-0000-000000000000}"/>
          </ac:spMkLst>
        </pc:spChg>
        <pc:spChg chg="mod">
          <ac:chgData name="" userId="2feba793a2a478c3" providerId="LiveId" clId="{8A5080C4-D980-43F8-90AA-B36E5A40F80B}" dt="2017-10-19T00:36:25.898" v="148" actId="404"/>
          <ac:spMkLst>
            <pc:docMk/>
            <pc:sldMk cId="0" sldId="373"/>
            <ac:spMk id="294914" creationId="{00000000-0000-0000-0000-000000000000}"/>
          </ac:spMkLst>
        </pc:spChg>
      </pc:sldChg>
      <pc:sldChg chg="addSp delSp modSp">
        <pc:chgData name="" userId="2feba793a2a478c3" providerId="LiveId" clId="{8A5080C4-D980-43F8-90AA-B36E5A40F80B}" dt="2017-10-19T00:39:26.092" v="159" actId="2711"/>
        <pc:sldMkLst>
          <pc:docMk/>
          <pc:sldMk cId="0" sldId="450"/>
        </pc:sldMkLst>
        <pc:spChg chg="add del">
          <ac:chgData name="" userId="2feba793a2a478c3" providerId="LiveId" clId="{8A5080C4-D980-43F8-90AA-B36E5A40F80B}" dt="2017-10-19T00:39:25.142" v="158" actId="478"/>
          <ac:spMkLst>
            <pc:docMk/>
            <pc:sldMk cId="0" sldId="450"/>
            <ac:spMk id="6" creationId="{30474586-FC25-4076-A49B-D0FFB00389AA}"/>
          </ac:spMkLst>
        </pc:spChg>
        <pc:spChg chg="add">
          <ac:chgData name="" userId="2feba793a2a478c3" providerId="LiveId" clId="{8A5080C4-D980-43F8-90AA-B36E5A40F80B}" dt="2017-10-19T00:39:26.092" v="159" actId="2711"/>
          <ac:spMkLst>
            <pc:docMk/>
            <pc:sldMk cId="0" sldId="450"/>
            <ac:spMk id="8" creationId="{DDEB0670-2223-458B-A4F2-09C244AF9276}"/>
          </ac:spMkLst>
        </pc:spChg>
        <pc:picChg chg="mod">
          <ac:chgData name="" userId="2feba793a2a478c3" providerId="LiveId" clId="{8A5080C4-D980-43F8-90AA-B36E5A40F80B}" dt="2017-10-19T00:33:31.554" v="77" actId="688"/>
          <ac:picMkLst>
            <pc:docMk/>
            <pc:sldMk cId="0" sldId="450"/>
            <ac:picMk id="7" creationId="{00000000-0000-0000-0000-000000000000}"/>
          </ac:picMkLst>
        </pc:picChg>
      </pc:sldChg>
      <pc:sldChg chg="modSp">
        <pc:chgData name="" userId="2feba793a2a478c3" providerId="LiveId" clId="{8A5080C4-D980-43F8-90AA-B36E5A40F80B}" dt="2017-10-19T00:40:27.444" v="160" actId="2711"/>
        <pc:sldMkLst>
          <pc:docMk/>
          <pc:sldMk cId="730347823" sldId="488"/>
        </pc:sldMkLst>
        <pc:spChg chg="mod">
          <ac:chgData name="" userId="2feba793a2a478c3" providerId="LiveId" clId="{8A5080C4-D980-43F8-90AA-B36E5A40F80B}" dt="2017-10-19T00:40:27.444" v="160" actId="2711"/>
          <ac:spMkLst>
            <pc:docMk/>
            <pc:sldMk cId="730347823" sldId="488"/>
            <ac:spMk id="35" creationId="{00000000-0000-0000-0000-000000000000}"/>
          </ac:spMkLst>
        </pc:spChg>
      </pc:sldChg>
      <pc:sldChg chg="addSp delSp modSp">
        <pc:chgData name="" userId="2feba793a2a478c3" providerId="LiveId" clId="{8A5080C4-D980-43F8-90AA-B36E5A40F80B}" dt="2017-10-19T00:42:14.956" v="168" actId="166"/>
        <pc:sldMkLst>
          <pc:docMk/>
          <pc:sldMk cId="3942178065" sldId="489"/>
        </pc:sldMkLst>
        <pc:spChg chg="add del mod">
          <ac:chgData name="" userId="2feba793a2a478c3" providerId="LiveId" clId="{8A5080C4-D980-43F8-90AA-B36E5A40F80B}" dt="2017-10-19T00:41:57.027" v="166" actId="166"/>
          <ac:spMkLst>
            <pc:docMk/>
            <pc:sldMk cId="3942178065" sldId="489"/>
            <ac:spMk id="3" creationId="{D8ED4891-7C48-4C93-91F3-B6084FDA1D65}"/>
          </ac:spMkLst>
        </pc:spChg>
        <pc:spChg chg="add">
          <ac:chgData name="" userId="2feba793a2a478c3" providerId="LiveId" clId="{8A5080C4-D980-43F8-90AA-B36E5A40F80B}" dt="2017-10-19T00:41:57.027" v="166" actId="166"/>
          <ac:spMkLst>
            <pc:docMk/>
            <pc:sldMk cId="3942178065" sldId="489"/>
            <ac:spMk id="7" creationId="{1096115F-6B9D-4DF9-8FCF-7A33B558B939}"/>
          </ac:spMkLst>
        </pc:spChg>
        <pc:spChg chg="del mod">
          <ac:chgData name="" userId="2feba793a2a478c3" providerId="LiveId" clId="{8A5080C4-D980-43F8-90AA-B36E5A40F80B}" dt="2017-10-19T00:41:54.249" v="165" actId="478"/>
          <ac:spMkLst>
            <pc:docMk/>
            <pc:sldMk cId="3942178065" sldId="489"/>
            <ac:spMk id="41" creationId="{00000000-0000-0000-0000-000000000000}"/>
          </ac:spMkLst>
        </pc:spChg>
        <pc:spChg chg="mod">
          <ac:chgData name="" userId="2feba793a2a478c3" providerId="LiveId" clId="{8A5080C4-D980-43F8-90AA-B36E5A40F80B}" dt="2017-10-19T00:41:32.345" v="163" actId="2711"/>
          <ac:spMkLst>
            <pc:docMk/>
            <pc:sldMk cId="3942178065" sldId="489"/>
            <ac:spMk id="42" creationId="{00000000-0000-0000-0000-000000000000}"/>
          </ac:spMkLst>
        </pc:spChg>
        <pc:picChg chg="mod ord">
          <ac:chgData name="" userId="2feba793a2a478c3" providerId="LiveId" clId="{8A5080C4-D980-43F8-90AA-B36E5A40F80B}" dt="2017-10-19T00:42:14.956" v="168" actId="166"/>
          <ac:picMkLst>
            <pc:docMk/>
            <pc:sldMk cId="3942178065" sldId="489"/>
            <ac:picMk id="43" creationId="{00000000-0000-0000-0000-000000000000}"/>
          </ac:picMkLst>
        </pc:picChg>
      </pc:sldChg>
      <pc:sldChg chg="modSp">
        <pc:chgData name="" userId="2feba793a2a478c3" providerId="LiveId" clId="{8A5080C4-D980-43F8-90AA-B36E5A40F80B}" dt="2017-10-19T00:42:27.504" v="169" actId="2711"/>
        <pc:sldMkLst>
          <pc:docMk/>
          <pc:sldMk cId="1380668658" sldId="490"/>
        </pc:sldMkLst>
        <pc:spChg chg="mod">
          <ac:chgData name="" userId="2feba793a2a478c3" providerId="LiveId" clId="{8A5080C4-D980-43F8-90AA-B36E5A40F80B}" dt="2017-10-19T00:42:27.504" v="169" actId="2711"/>
          <ac:spMkLst>
            <pc:docMk/>
            <pc:sldMk cId="1380668658" sldId="490"/>
            <ac:spMk id="49" creationId="{00000000-0000-0000-0000-000000000000}"/>
          </ac:spMkLst>
        </pc:spChg>
      </pc:sldChg>
      <pc:sldChg chg="modSp">
        <pc:chgData name="" userId="2feba793a2a478c3" providerId="LiveId" clId="{8A5080C4-D980-43F8-90AA-B36E5A40F80B}" dt="2017-10-19T00:42:43.137" v="170" actId="2711"/>
        <pc:sldMkLst>
          <pc:docMk/>
          <pc:sldMk cId="2286432879" sldId="492"/>
        </pc:sldMkLst>
        <pc:spChg chg="mod">
          <ac:chgData name="" userId="2feba793a2a478c3" providerId="LiveId" clId="{8A5080C4-D980-43F8-90AA-B36E5A40F80B}" dt="2017-10-19T00:42:43.137" v="170" actId="2711"/>
          <ac:spMkLst>
            <pc:docMk/>
            <pc:sldMk cId="2286432879" sldId="492"/>
            <ac:spMk id="62" creationId="{00000000-0000-0000-0000-000000000000}"/>
          </ac:spMkLst>
        </pc:spChg>
      </pc:sldChg>
      <pc:sldChg chg="modSp">
        <pc:chgData name="" userId="2feba793a2a478c3" providerId="LiveId" clId="{8A5080C4-D980-43F8-90AA-B36E5A40F80B}" dt="2017-10-19T00:43:21.343" v="173" actId="1076"/>
        <pc:sldMkLst>
          <pc:docMk/>
          <pc:sldMk cId="2028212627" sldId="493"/>
        </pc:sldMkLst>
        <pc:picChg chg="mod">
          <ac:chgData name="" userId="2feba793a2a478c3" providerId="LiveId" clId="{8A5080C4-D980-43F8-90AA-B36E5A40F80B}" dt="2017-10-19T00:43:21.343" v="173" actId="1076"/>
          <ac:picMkLst>
            <pc:docMk/>
            <pc:sldMk cId="2028212627" sldId="493"/>
            <ac:picMk id="70" creationId="{00000000-0000-0000-0000-000000000000}"/>
          </ac:picMkLst>
        </pc:picChg>
      </pc:sldChg>
      <pc:sldChg chg="modSp">
        <pc:chgData name="" userId="2feba793a2a478c3" providerId="LiveId" clId="{8A5080C4-D980-43F8-90AA-B36E5A40F80B}" dt="2017-10-19T00:43:31.972" v="174" actId="2711"/>
        <pc:sldMkLst>
          <pc:docMk/>
          <pc:sldMk cId="2553465734" sldId="494"/>
        </pc:sldMkLst>
        <pc:spChg chg="mod">
          <ac:chgData name="" userId="2feba793a2a478c3" providerId="LiveId" clId="{8A5080C4-D980-43F8-90AA-B36E5A40F80B}" dt="2017-10-19T00:43:31.972" v="174" actId="2711"/>
          <ac:spMkLst>
            <pc:docMk/>
            <pc:sldMk cId="2553465734" sldId="494"/>
            <ac:spMk id="76" creationId="{00000000-0000-0000-0000-000000000000}"/>
          </ac:spMkLst>
        </pc:spChg>
      </pc:sldChg>
      <pc:sldChg chg="del">
        <pc:chgData name="" userId="2feba793a2a478c3" providerId="LiveId" clId="{8A5080C4-D980-43F8-90AA-B36E5A40F80B}" dt="2017-10-19T00:27:42.645" v="3" actId="2696"/>
        <pc:sldMkLst>
          <pc:docMk/>
          <pc:sldMk cId="1280026590" sldId="496"/>
        </pc:sldMkLst>
      </pc:sldChg>
      <pc:sldChg chg="del">
        <pc:chgData name="" userId="2feba793a2a478c3" providerId="LiveId" clId="{8A5080C4-D980-43F8-90AA-B36E5A40F80B}" dt="2017-10-19T00:27:42.535" v="0" actId="2696"/>
        <pc:sldMkLst>
          <pc:docMk/>
          <pc:sldMk cId="2745438902" sldId="497"/>
        </pc:sldMkLst>
      </pc:sldChg>
      <pc:sldChg chg="modSp">
        <pc:chgData name="" userId="2feba793a2a478c3" providerId="LiveId" clId="{8A5080C4-D980-43F8-90AA-B36E5A40F80B}" dt="2017-10-19T00:43:56.991" v="177" actId="20577"/>
        <pc:sldMkLst>
          <pc:docMk/>
          <pc:sldMk cId="4286721508" sldId="499"/>
        </pc:sldMkLst>
        <pc:spChg chg="mod">
          <ac:chgData name="" userId="2feba793a2a478c3" providerId="LiveId" clId="{8A5080C4-D980-43F8-90AA-B36E5A40F80B}" dt="2017-10-19T00:43:56.991" v="177" actId="20577"/>
          <ac:spMkLst>
            <pc:docMk/>
            <pc:sldMk cId="4286721508" sldId="499"/>
            <ac:spMk id="4" creationId="{00000000-0000-0000-0000-000000000000}"/>
          </ac:spMkLst>
        </pc:spChg>
        <pc:spChg chg="mod">
          <ac:chgData name="" userId="2feba793a2a478c3" providerId="LiveId" clId="{8A5080C4-D980-43F8-90AA-B36E5A40F80B}" dt="2017-10-19T00:43:52.524" v="176" actId="2711"/>
          <ac:spMkLst>
            <pc:docMk/>
            <pc:sldMk cId="4286721508" sldId="499"/>
            <ac:spMk id="5" creationId="{00000000-0000-0000-0000-000000000000}"/>
          </ac:spMkLst>
        </pc:spChg>
        <pc:spChg chg="mod">
          <ac:chgData name="" userId="2feba793a2a478c3" providerId="LiveId" clId="{8A5080C4-D980-43F8-90AA-B36E5A40F80B}" dt="2017-10-19T00:43:44.886" v="175" actId="2711"/>
          <ac:spMkLst>
            <pc:docMk/>
            <pc:sldMk cId="4286721508" sldId="499"/>
            <ac:spMk id="62" creationId="{00000000-0000-0000-0000-000000000000}"/>
          </ac:spMkLst>
        </pc:spChg>
      </pc:sldChg>
      <pc:sldChg chg="modSp">
        <pc:chgData name="" userId="2feba793a2a478c3" providerId="LiveId" clId="{8A5080C4-D980-43F8-90AA-B36E5A40F80B}" dt="2017-10-19T00:44:12.660" v="180" actId="1076"/>
        <pc:sldMkLst>
          <pc:docMk/>
          <pc:sldMk cId="2701764326" sldId="500"/>
        </pc:sldMkLst>
        <pc:spChg chg="mod">
          <ac:chgData name="" userId="2feba793a2a478c3" providerId="LiveId" clId="{8A5080C4-D980-43F8-90AA-B36E5A40F80B}" dt="2017-10-19T00:44:02.312" v="178" actId="20577"/>
          <ac:spMkLst>
            <pc:docMk/>
            <pc:sldMk cId="2701764326" sldId="500"/>
            <ac:spMk id="2" creationId="{00000000-0000-0000-0000-000000000000}"/>
          </ac:spMkLst>
        </pc:spChg>
        <pc:spChg chg="mod">
          <ac:chgData name="" userId="2feba793a2a478c3" providerId="LiveId" clId="{8A5080C4-D980-43F8-90AA-B36E5A40F80B}" dt="2017-10-19T00:44:09.669" v="179" actId="2711"/>
          <ac:spMkLst>
            <pc:docMk/>
            <pc:sldMk cId="2701764326" sldId="500"/>
            <ac:spMk id="69" creationId="{00000000-0000-0000-0000-000000000000}"/>
          </ac:spMkLst>
        </pc:spChg>
        <pc:picChg chg="mod">
          <ac:chgData name="" userId="2feba793a2a478c3" providerId="LiveId" clId="{8A5080C4-D980-43F8-90AA-B36E5A40F80B}" dt="2017-10-19T00:44:12.660" v="180" actId="1076"/>
          <ac:picMkLst>
            <pc:docMk/>
            <pc:sldMk cId="2701764326" sldId="500"/>
            <ac:picMk id="4" creationId="{00000000-0000-0000-0000-000000000000}"/>
          </ac:picMkLst>
        </pc:picChg>
      </pc:sldChg>
      <pc:sldChg chg="modSp">
        <pc:chgData name="" userId="2feba793a2a478c3" providerId="LiveId" clId="{8A5080C4-D980-43F8-90AA-B36E5A40F80B}" dt="2017-10-19T00:44:27.525" v="182" actId="2711"/>
        <pc:sldMkLst>
          <pc:docMk/>
          <pc:sldMk cId="40415620" sldId="501"/>
        </pc:sldMkLst>
        <pc:spChg chg="mod">
          <ac:chgData name="" userId="2feba793a2a478c3" providerId="LiveId" clId="{8A5080C4-D980-43F8-90AA-B36E5A40F80B}" dt="2017-10-19T00:44:20.260" v="181" actId="20577"/>
          <ac:spMkLst>
            <pc:docMk/>
            <pc:sldMk cId="40415620" sldId="501"/>
            <ac:spMk id="2" creationId="{00000000-0000-0000-0000-000000000000}"/>
          </ac:spMkLst>
        </pc:spChg>
        <pc:spChg chg="mod">
          <ac:chgData name="" userId="2feba793a2a478c3" providerId="LiveId" clId="{8A5080C4-D980-43F8-90AA-B36E5A40F80B}" dt="2017-10-19T00:44:27.525" v="182" actId="2711"/>
          <ac:spMkLst>
            <pc:docMk/>
            <pc:sldMk cId="40415620" sldId="501"/>
            <ac:spMk id="69" creationId="{00000000-0000-0000-0000-000000000000}"/>
          </ac:spMkLst>
        </pc:spChg>
      </pc:sldChg>
      <pc:sldChg chg="del">
        <pc:chgData name="" userId="2feba793a2a478c3" providerId="LiveId" clId="{8A5080C4-D980-43F8-90AA-B36E5A40F80B}" dt="2017-10-19T00:27:42.567" v="1" actId="2696"/>
        <pc:sldMkLst>
          <pc:docMk/>
          <pc:sldMk cId="547063526" sldId="503"/>
        </pc:sldMkLst>
      </pc:sldChg>
      <pc:sldChg chg="del">
        <pc:chgData name="" userId="2feba793a2a478c3" providerId="LiveId" clId="{8A5080C4-D980-43F8-90AA-B36E5A40F80B}" dt="2017-10-19T00:27:42.614" v="2" actId="2696"/>
        <pc:sldMkLst>
          <pc:docMk/>
          <pc:sldMk cId="444759018" sldId="504"/>
        </pc:sldMkLst>
      </pc:sldChg>
      <pc:sldMasterChg chg="modSldLayout">
        <pc:chgData name="" userId="2feba793a2a478c3" providerId="LiveId" clId="{8A5080C4-D980-43F8-90AA-B36E5A40F80B}" dt="2017-10-19T00:30:57.639" v="43" actId="478"/>
        <pc:sldMasterMkLst>
          <pc:docMk/>
          <pc:sldMasterMk cId="0" sldId="2147483648"/>
        </pc:sldMasterMkLst>
        <pc:sldLayoutChg chg="addSp delSp modSp">
          <pc:chgData name="" userId="2feba793a2a478c3" providerId="LiveId" clId="{8A5080C4-D980-43F8-90AA-B36E5A40F80B}" dt="2017-10-19T00:30:57.639" v="43" actId="478"/>
          <pc:sldLayoutMkLst>
            <pc:docMk/>
            <pc:sldMasterMk cId="0" sldId="2147483648"/>
            <pc:sldLayoutMk cId="1536039660" sldId="2147483777"/>
          </pc:sldLayoutMkLst>
          <pc:spChg chg="add del mod">
            <ac:chgData name="" userId="2feba793a2a478c3" providerId="LiveId" clId="{8A5080C4-D980-43F8-90AA-B36E5A40F80B}" dt="2017-10-19T00:30:57.639" v="43" actId="478"/>
            <ac:spMkLst>
              <pc:docMk/>
              <pc:sldMasterMk cId="0" sldId="2147483648"/>
              <pc:sldLayoutMk cId="1536039660" sldId="2147483777"/>
              <ac:spMk id="7" creationId="{FF0FB3C2-EA47-4F7E-B7B6-6008CBA83A9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/>
            </a:lvl1pPr>
          </a:lstStyle>
          <a:p>
            <a:pPr>
              <a:defRPr/>
            </a:pPr>
            <a:fld id="{2984B7B3-BD60-4E52-8B86-FAE366314A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344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755900" y="3703638"/>
            <a:ext cx="30368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/>
            </a:lvl1pPr>
          </a:lstStyle>
          <a:p>
            <a:pPr>
              <a:defRPr/>
            </a:pPr>
            <a:fld id="{943C39CA-729B-4519-805D-0FF19AA1F1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706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D43FF5-F340-44F4-A871-E03256014AAF}" type="slidenum">
              <a:rPr lang="zh-CN" altLang="en-US" sz="1300" smtClean="0"/>
              <a:pPr/>
              <a:t>0</a:t>
            </a:fld>
            <a:endParaRPr lang="en-US" altLang="zh-CN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900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10420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25866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408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46277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2755900" y="3703638"/>
            <a:ext cx="30368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3172" tIns="46586" rIns="93172" bIns="46586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815F559-52D1-4B8A-A6BA-BBF18FAAF4BC}" type="slidenum">
              <a:rPr lang="zh-CN" altLang="en-US" sz="1300"/>
              <a:pPr algn="r"/>
              <a:t>18</a:t>
            </a:fld>
            <a:endParaRPr lang="en-US" altLang="zh-CN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lvl="2">
              <a:buClr>
                <a:schemeClr val="bg2"/>
              </a:buClr>
            </a:pPr>
            <a:r>
              <a:rPr lang="en-US" altLang="zh-CN" sz="900" dirty="0">
                <a:solidFill>
                  <a:schemeClr val="bg2"/>
                </a:solidFill>
              </a:rPr>
              <a:t>KPF design </a:t>
            </a:r>
            <a:r>
              <a:rPr lang="en-US" altLang="zh-CN" sz="800" dirty="0">
                <a:solidFill>
                  <a:schemeClr val="bg2"/>
                </a:solidFill>
              </a:rPr>
              <a:t>Shanghai World Financial Center</a:t>
            </a:r>
          </a:p>
          <a:p>
            <a:pPr lvl="2">
              <a:buClr>
                <a:schemeClr val="bg2"/>
              </a:buClr>
            </a:pPr>
            <a:r>
              <a:rPr lang="en-US" altLang="zh-CN" sz="800" dirty="0">
                <a:solidFill>
                  <a:schemeClr val="bg2"/>
                </a:solidFill>
              </a:rPr>
              <a:t>SOM Jin Mao Tower</a:t>
            </a:r>
          </a:p>
          <a:p>
            <a:pPr lvl="2">
              <a:buClr>
                <a:schemeClr val="bg2"/>
              </a:buClr>
            </a:pPr>
            <a:r>
              <a:rPr lang="en-US" altLang="zh-CN" sz="800" b="1" dirty="0">
                <a:solidFill>
                  <a:schemeClr val="bg2"/>
                </a:solidFill>
              </a:rPr>
              <a:t>PB Residential buildings</a:t>
            </a:r>
          </a:p>
          <a:p>
            <a:pPr lvl="2">
              <a:buClr>
                <a:schemeClr val="bg2"/>
              </a:buClr>
            </a:pPr>
            <a:r>
              <a:rPr lang="en-US" altLang="zh-CN" sz="800" b="1" dirty="0">
                <a:solidFill>
                  <a:schemeClr val="bg2"/>
                </a:solidFill>
              </a:rPr>
              <a:t>MG2 Commercial buildings</a:t>
            </a:r>
          </a:p>
          <a:p>
            <a:pPr lvl="2">
              <a:buClr>
                <a:schemeClr val="bg2"/>
              </a:buClr>
            </a:pPr>
            <a:endParaRPr lang="en-US" altLang="zh-CN" sz="9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0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4227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3898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4331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55634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4655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9931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9180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5833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1035"/>
          <p:cNvSpPr>
            <a:spLocks noChangeShapeType="1"/>
          </p:cNvSpPr>
          <p:nvPr userDrawn="1"/>
        </p:nvSpPr>
        <p:spPr bwMode="auto">
          <a:xfrm>
            <a:off x="376238" y="1201738"/>
            <a:ext cx="8269287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104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4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293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48FA5B79-AE16-4C11-A4B9-476B8AA075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603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C6C1BC9A-BB24-4367-802E-6350ECE7E0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108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29450" y="457200"/>
            <a:ext cx="1809750" cy="533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600200" y="457200"/>
            <a:ext cx="5276850" cy="533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2297FC6C-687D-4021-BDE4-95B35803EE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300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239000" cy="609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600200" y="1295400"/>
            <a:ext cx="3543300" cy="4495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543300" cy="4495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570CD995-38B9-4796-BACC-2DA62BE6E7E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38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B4E70ED3-897D-428C-99B3-72488AA6D0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933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399F941A-F5E8-4213-B2B7-19FF5A76E2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4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600200" y="1295400"/>
            <a:ext cx="3543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5433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255839CC-F2B2-4C9F-8F15-DCC9F5F11D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31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8416947C-2D1F-43C0-A61C-291AD440ED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831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F5E90DD0-97A7-4BC3-896D-435A4DB436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0DDCDDF8-C208-43F4-9E81-DCE80044FC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199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8D76B75B-F4A7-4800-902F-1E9C852553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205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251B9855-7352-4E3B-B4E9-5D249F0928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04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4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5720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Headline Text</a:t>
            </a:r>
          </a:p>
        </p:txBody>
      </p:sp>
      <p:sp>
        <p:nvSpPr>
          <p:cNvPr id="1028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95400"/>
            <a:ext cx="7239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/>
          </a:p>
        </p:txBody>
      </p:sp>
      <p:sp>
        <p:nvSpPr>
          <p:cNvPr id="1029" name="Line 75"/>
          <p:cNvSpPr>
            <a:spLocks noChangeShapeType="1"/>
          </p:cNvSpPr>
          <p:nvPr userDrawn="1"/>
        </p:nvSpPr>
        <p:spPr bwMode="auto">
          <a:xfrm>
            <a:off x="376238" y="1201738"/>
            <a:ext cx="8269287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03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04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53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A46A3135-C817-4AF6-BE79-5F898CCEC3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6700" y="1506504"/>
            <a:ext cx="8877300" cy="2276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FF"/>
                </a:solidFill>
              </a:rPr>
              <a:t>Traffic Control and Signal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System Design</a:t>
            </a:r>
            <a:br>
              <a:rPr lang="en-US" sz="2600" b="1" dirty="0">
                <a:solidFill>
                  <a:srgbClr val="0000FF"/>
                </a:solidFill>
              </a:rPr>
            </a:br>
            <a:br>
              <a:rPr lang="en-US" sz="2600" b="1" dirty="0">
                <a:solidFill>
                  <a:srgbClr val="FF0000"/>
                </a:solidFill>
              </a:rPr>
            </a:br>
            <a:r>
              <a:rPr lang="en-US" sz="2600" b="1" dirty="0">
                <a:solidFill>
                  <a:srgbClr val="FF0000"/>
                </a:solidFill>
              </a:rPr>
              <a:t>      HCS2000 Lab Training</a:t>
            </a:r>
            <a:br>
              <a:rPr lang="en-US" sz="2800" b="1" dirty="0">
                <a:solidFill>
                  <a:srgbClr val="FF0000"/>
                </a:solidFill>
              </a:rPr>
            </a:br>
            <a:br>
              <a:rPr lang="en-US" sz="2800" b="1" dirty="0">
                <a:solidFill>
                  <a:srgbClr val="FF0000"/>
                </a:solidFill>
              </a:rPr>
            </a:br>
            <a:endParaRPr lang="en-US" altLang="zh-CN" sz="28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48211" y="4346086"/>
            <a:ext cx="4844577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000" dirty="0">
                <a:solidFill>
                  <a:schemeClr val="bg2"/>
                </a:solidFill>
                <a:latin typeface="+mn-lt"/>
                <a:ea typeface="宋体" pitchFamily="2" charset="-122"/>
              </a:rPr>
              <a:t>Faculty Mentor: Dr. Heng Wei, Professor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000" dirty="0">
                <a:solidFill>
                  <a:schemeClr val="bg2"/>
                </a:solidFill>
                <a:latin typeface="+mn-lt"/>
                <a:ea typeface="宋体" pitchFamily="2" charset="-122"/>
              </a:rPr>
              <a:t>	   GRA: Raja Bharat Annam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000" dirty="0">
                <a:solidFill>
                  <a:schemeClr val="bg2"/>
                </a:solidFill>
                <a:latin typeface="+mn-lt"/>
                <a:ea typeface="宋体" pitchFamily="2" charset="-122"/>
              </a:rPr>
              <a:t>		annamrt@mail.uc.edu</a:t>
            </a:r>
          </a:p>
          <a:p>
            <a:pPr eaLnBrk="1" hangingPunct="1">
              <a:spcBef>
                <a:spcPct val="20000"/>
              </a:spcBef>
            </a:pPr>
            <a:endParaRPr lang="en-US" altLang="zh-CN" sz="2000" dirty="0">
              <a:solidFill>
                <a:schemeClr val="bg2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1816100" y="177800"/>
            <a:ext cx="6908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altLang="zh-CN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pitchFamily="2" charset="-122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7045325" y="6199188"/>
            <a:ext cx="2098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fld id="{61413DFC-1BCE-4053-8FB5-6BF0967D243D}" type="datetime1">
              <a:rPr lang="en-US" altLang="zh-CN" sz="1800" smtClean="0">
                <a:solidFill>
                  <a:schemeClr val="bg2"/>
                </a:solidFill>
                <a:latin typeface="+mn-lt"/>
                <a:ea typeface="宋体" pitchFamily="2" charset="-122"/>
              </a:rPr>
              <a:t>6/19/2019</a:t>
            </a:fld>
            <a:endParaRPr lang="en-US" altLang="zh-CN" sz="1800" dirty="0">
              <a:solidFill>
                <a:schemeClr val="bg2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E8B791-2A91-434C-AD8B-CAFFA47AD39A}"/>
              </a:ext>
            </a:extLst>
          </p:cNvPr>
          <p:cNvSpPr txBox="1"/>
          <p:nvPr/>
        </p:nvSpPr>
        <p:spPr>
          <a:xfrm>
            <a:off x="4979751" y="543287"/>
            <a:ext cx="3745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2019 NSF RET Project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1531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7F8FEF-2043-4F48-86C8-2DE43634E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25190"/>
            <a:ext cx="8145327" cy="683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504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397477" y="1393723"/>
            <a:ext cx="46482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Delay and Peak hour L.O.S.? 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Analysis type = Operations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Geometry = quick entry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Volume = </a:t>
            </a: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left figure or </a:t>
            </a: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P16-58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Pedestrian = 50 p/h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Pedestrian travel distance = 60ft (E/W) and 44 </a:t>
            </a:r>
            <a:r>
              <a:rPr lang="en-US" sz="22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ft</a:t>
            </a: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(N/S)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Crosswalk width = 10 </a:t>
            </a:r>
            <a:r>
              <a:rPr lang="en-US" sz="2200" b="0" i="0" u="none" strike="noStrike" cap="none" baseline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ft</a:t>
            </a:r>
            <a:endParaRPr lang="en-US"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PHF = 0.95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Arrival type = 3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Start lost time = 4 s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Phase design (next page)</a:t>
            </a:r>
          </a:p>
          <a:p>
            <a:pPr marL="971550" marR="0" lvl="1" indent="-374650" algn="l" rtl="0">
              <a:spcBef>
                <a:spcPts val="440"/>
              </a:spcBef>
              <a:buClr>
                <a:schemeClr val="dk1"/>
              </a:buClr>
              <a:buFont typeface="Times New Roman"/>
              <a:buNone/>
            </a:pPr>
            <a:endParaRPr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277" y="1393723"/>
            <a:ext cx="3886200" cy="50482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 Chapter 16. P16-48</a:t>
            </a:r>
          </a:p>
        </p:txBody>
      </p:sp>
    </p:spTree>
    <p:extLst>
      <p:ext uri="{BB962C8B-B14F-4D97-AF65-F5344CB8AC3E}">
        <p14:creationId xmlns:p14="http://schemas.microsoft.com/office/powerpoint/2010/main" val="228643287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4. Chapter 16. P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16-38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19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Peak hour L.O.S.? 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Phase design</a:t>
            </a: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734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21262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19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Delay and Peak hour L.O.S.? 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Base saturate flow = 1,900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Lane width: 12 </a:t>
            </a:r>
            <a:r>
              <a:rPr lang="en-US" sz="2200" b="0" i="0" u="none" strike="noStrike" cap="none" baseline="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ft</a:t>
            </a:r>
            <a:endParaRPr lang="en-US"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HV percentage: EB, WB = 10%; SB ,NB = 5%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NB grade = - 2%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NB parking = 20 maneuvers/h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EB / WB bus stopping = 20 b/h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Bike: 20 bikes/h</a:t>
            </a: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 Chapter 16. P16-48</a:t>
            </a:r>
          </a:p>
        </p:txBody>
      </p:sp>
    </p:spTree>
    <p:extLst>
      <p:ext uri="{BB962C8B-B14F-4D97-AF65-F5344CB8AC3E}">
        <p14:creationId xmlns:p14="http://schemas.microsoft.com/office/powerpoint/2010/main" val="255346573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Times New Roman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1913"/>
            <a:ext cx="9144000" cy="6734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521172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522238" y="1374058"/>
            <a:ext cx="524550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Delay and Peak hour L.O.S.? 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Analysis type = Planning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Geometry and volume</a:t>
            </a:r>
            <a:endParaRPr lang="en-US"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PHF = 0.90</a:t>
            </a:r>
          </a:p>
          <a:p>
            <a:pPr marL="971550" marR="0" lvl="1" indent="-374650" algn="l" rtl="0">
              <a:spcBef>
                <a:spcPts val="440"/>
              </a:spcBef>
              <a:buClr>
                <a:schemeClr val="dk1"/>
              </a:buClr>
              <a:buFont typeface="Times New Roman"/>
              <a:buNone/>
            </a:pPr>
            <a:endParaRPr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486" t="22995" r="34190" b="34220"/>
          <a:stretch/>
        </p:blipFill>
        <p:spPr>
          <a:xfrm>
            <a:off x="2152624" y="2863994"/>
            <a:ext cx="5303250" cy="38214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26540" y="6171963"/>
            <a:ext cx="1482413" cy="513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 Chapter 16. P16-74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1660115"/>
            <a:ext cx="4572000" cy="15491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 startAt="4"/>
            </a:pPr>
            <a:r>
              <a:rPr lang="en-US" sz="22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Cycle length = 90 s to 120 s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 startAt="4"/>
            </a:pPr>
            <a:r>
              <a:rPr lang="en-US" sz="22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Start lost time = 4 s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 startAt="4"/>
            </a:pPr>
            <a:r>
              <a:rPr lang="en-US" sz="22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Phase design (next page)</a:t>
            </a:r>
          </a:p>
        </p:txBody>
      </p:sp>
    </p:spTree>
    <p:extLst>
      <p:ext uri="{BB962C8B-B14F-4D97-AF65-F5344CB8AC3E}">
        <p14:creationId xmlns:p14="http://schemas.microsoft.com/office/powerpoint/2010/main" val="4286721508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199" y="1487539"/>
            <a:ext cx="4584357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Add an exclusive EB</a:t>
            </a:r>
            <a:r>
              <a:rPr lang="en-US" sz="2200" b="0" i="0" u="none" strike="noStrike" cap="non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right turn lane and other inputs do not change.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Analysis type = Operations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Geometry and volume = right figure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PHF = 0.90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Start lost time = 4 s</a:t>
            </a: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550" y="1277143"/>
            <a:ext cx="3981450" cy="5172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 Chapter 16. P16-74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0686" r="5850"/>
          <a:stretch/>
        </p:blipFill>
        <p:spPr>
          <a:xfrm>
            <a:off x="797673" y="4520509"/>
            <a:ext cx="3903408" cy="1609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01764326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59940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Update the signal phasing</a:t>
            </a:r>
            <a:r>
              <a:rPr lang="en-US" sz="2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and timing plan</a:t>
            </a:r>
            <a:endParaRPr lang="en-US" sz="22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162" t="17006" r="35000" b="37339"/>
          <a:stretch/>
        </p:blipFill>
        <p:spPr>
          <a:xfrm>
            <a:off x="1964725" y="2088892"/>
            <a:ext cx="5745892" cy="4522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4. Chapter 16. P16-74</a:t>
            </a:r>
          </a:p>
        </p:txBody>
      </p:sp>
    </p:spTree>
    <p:extLst>
      <p:ext uri="{BB962C8B-B14F-4D97-AF65-F5344CB8AC3E}">
        <p14:creationId xmlns:p14="http://schemas.microsoft.com/office/powerpoint/2010/main" val="4041562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 4. Chapter 16. P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16-38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599406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Update the signal phasing</a:t>
            </a:r>
            <a:r>
              <a:rPr lang="en-US" sz="22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timing plan</a:t>
            </a:r>
            <a:endParaRPr lang="en-US" sz="2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621" t="18254" r="33243" b="30478"/>
          <a:stretch/>
        </p:blipFill>
        <p:spPr>
          <a:xfrm>
            <a:off x="543697" y="86497"/>
            <a:ext cx="7828239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9477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Ques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373">
            <a:off x="5696423" y="2876550"/>
            <a:ext cx="12287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灯片编号占位符 6"/>
          <p:cNvSpPr txBox="1">
            <a:spLocks noGrp="1"/>
          </p:cNvSpPr>
          <p:nvPr/>
        </p:nvSpPr>
        <p:spPr bwMode="auto">
          <a:xfrm>
            <a:off x="6845300" y="62293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endParaRPr lang="zh-CN" altLang="en-US" sz="14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  <a:p>
            <a:pPr algn="r" eaLnBrk="1" hangingPunct="1"/>
            <a:r>
              <a:rPr lang="zh-CN" altLang="en-US" sz="1400">
                <a:solidFill>
                  <a:schemeClr val="bg2"/>
                </a:solidFill>
                <a:latin typeface="Arial" charset="0"/>
                <a:ea typeface="宋体" pitchFamily="2" charset="-122"/>
              </a:rPr>
              <a:t>  </a:t>
            </a:r>
            <a:fld id="{19F98E94-69A5-4D97-80AC-6B687DA3EB1F}" type="slidenum">
              <a:rPr lang="zh-CN" altLang="en-US" sz="1400">
                <a:solidFill>
                  <a:schemeClr val="bg2"/>
                </a:solidFill>
                <a:latin typeface="Arial" charset="0"/>
                <a:ea typeface="宋体" pitchFamily="2" charset="-122"/>
              </a:rPr>
              <a:pPr algn="r" eaLnBrk="1" hangingPunct="1"/>
              <a:t>18</a:t>
            </a:fld>
            <a:endParaRPr lang="en-US" altLang="zh-CN" sz="14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70000" y="1447800"/>
            <a:ext cx="74041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80000"/>
            </a:pPr>
            <a:endParaRPr lang="en-US" altLang="zh-CN" sz="180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231900" y="1574800"/>
            <a:ext cx="6629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 algn="ctr">
              <a:spcBef>
                <a:spcPct val="20000"/>
              </a:spcBef>
              <a:buClr>
                <a:schemeClr val="bg2"/>
              </a:buClr>
              <a:buSzPct val="80000"/>
            </a:pPr>
            <a:endParaRPr lang="en-US" altLang="zh-CN" sz="3200" dirty="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  <a:p>
            <a:pPr marL="1143000" lvl="2" indent="-228600" algn="ctr">
              <a:spcBef>
                <a:spcPct val="20000"/>
              </a:spcBef>
              <a:buClr>
                <a:schemeClr val="bg2"/>
              </a:buClr>
              <a:buSzPct val="80000"/>
            </a:pPr>
            <a:endParaRPr lang="en-US" altLang="zh-CN" sz="3200" dirty="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  <a:p>
            <a:pPr marL="1143000" lvl="2" indent="-228600" algn="ctr">
              <a:spcBef>
                <a:spcPct val="20000"/>
              </a:spcBef>
              <a:buClr>
                <a:schemeClr val="bg2"/>
              </a:buClr>
              <a:buSzPct val="80000"/>
            </a:pPr>
            <a:endParaRPr lang="en-US" altLang="zh-CN" sz="3200" dirty="0">
              <a:solidFill>
                <a:schemeClr val="bg2"/>
              </a:solidFill>
              <a:latin typeface="Arial" charset="0"/>
              <a:ea typeface="宋体" pitchFamily="2" charset="-122"/>
            </a:endParaRPr>
          </a:p>
          <a:p>
            <a:pPr marL="1143000" lvl="2" indent="-228600" algn="ctr">
              <a:spcBef>
                <a:spcPct val="20000"/>
              </a:spcBef>
              <a:buClr>
                <a:schemeClr val="bg2"/>
              </a:buClr>
              <a:buSzPct val="80000"/>
            </a:pPr>
            <a:r>
              <a:rPr lang="en-US" altLang="zh-CN" sz="3200" dirty="0">
                <a:solidFill>
                  <a:schemeClr val="bg2"/>
                </a:solidFill>
                <a:latin typeface="Arial" charset="0"/>
                <a:ea typeface="宋体" pitchFamily="2" charset="-122"/>
              </a:rPr>
              <a:t>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F01238-0109-42E3-A730-293EC0AAEE53}"/>
              </a:ext>
            </a:extLst>
          </p:cNvPr>
          <p:cNvSpPr txBox="1"/>
          <p:nvPr/>
        </p:nvSpPr>
        <p:spPr>
          <a:xfrm>
            <a:off x="4979751" y="543287"/>
            <a:ext cx="3745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2019 NSF RET Project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zh-CN" altLang="en-US" sz="140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zh-CN" altLang="en-US" sz="1400">
                <a:solidFill>
                  <a:schemeClr val="bg2"/>
                </a:solidFill>
                <a:latin typeface="Arial" charset="0"/>
              </a:rPr>
              <a:t>  </a:t>
            </a:r>
            <a:fld id="{882C0C8D-6331-4581-BB36-D996C5B97FDB}" type="slidenum">
              <a:rPr lang="zh-CN" altLang="en-US" sz="1400">
                <a:solidFill>
                  <a:schemeClr val="bg2"/>
                </a:solidFill>
                <a:latin typeface="Arial" charset="0"/>
              </a:rPr>
              <a:pPr eaLnBrk="1" hangingPunct="1"/>
              <a:t>1</a:t>
            </a:fld>
            <a:endParaRPr lang="en-US" altLang="zh-CN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4722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z="3600" dirty="0">
                <a:ea typeface="宋体" pitchFamily="2" charset="-122"/>
              </a:rPr>
              <a:t>Download the lab files</a:t>
            </a:r>
            <a:endParaRPr lang="zh-CN" altLang="en-US" sz="3600" dirty="0">
              <a:ea typeface="宋体" pitchFamily="2" charset="-122"/>
            </a:endParaRPr>
          </a:p>
        </p:txBody>
      </p:sp>
      <p:sp>
        <p:nvSpPr>
          <p:cNvPr id="5124" name="内容占位符 2"/>
          <p:cNvSpPr>
            <a:spLocks noGrp="1"/>
          </p:cNvSpPr>
          <p:nvPr>
            <p:ph idx="4294967295"/>
          </p:nvPr>
        </p:nvSpPr>
        <p:spPr>
          <a:xfrm>
            <a:off x="1066800" y="1439863"/>
            <a:ext cx="7848600" cy="4389437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Download the HCS lab package.</a:t>
            </a:r>
            <a:endParaRPr lang="en-US" altLang="zh-CN" sz="2000" dirty="0">
              <a:solidFill>
                <a:schemeClr val="bg2"/>
              </a:solidFill>
              <a:ea typeface="宋体" pitchFamily="2" charset="-122"/>
            </a:endParaRP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§"/>
            </a:pPr>
            <a:endParaRPr lang="en-US" altLang="zh-CN" sz="24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3989788"/>
      </p:ext>
    </p:extLst>
  </p:cSld>
  <p:clrMapOvr>
    <a:masterClrMapping/>
  </p:clrMapOvr>
  <p:transition advTm="2045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zh-CN" altLang="en-US" sz="140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zh-CN" altLang="en-US" sz="1400">
                <a:solidFill>
                  <a:schemeClr val="bg2"/>
                </a:solidFill>
                <a:latin typeface="Arial" charset="0"/>
              </a:rPr>
              <a:t>  </a:t>
            </a:r>
            <a:fld id="{882C0C8D-6331-4581-BB36-D996C5B97FDB}" type="slidenum">
              <a:rPr lang="zh-CN" altLang="en-US" sz="1400">
                <a:solidFill>
                  <a:schemeClr val="bg2"/>
                </a:solidFill>
                <a:latin typeface="Arial" charset="0"/>
              </a:rPr>
              <a:pPr eaLnBrk="1" hangingPunct="1"/>
              <a:t>2</a:t>
            </a:fld>
            <a:endParaRPr lang="en-US" altLang="zh-CN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4722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z="3600" dirty="0">
                <a:ea typeface="宋体" pitchFamily="2" charset="-122"/>
              </a:rPr>
              <a:t>Overview of HCS</a:t>
            </a:r>
            <a:endParaRPr lang="zh-CN" altLang="en-US" sz="3600" dirty="0">
              <a:ea typeface="宋体" pitchFamily="2" charset="-122"/>
            </a:endParaRPr>
          </a:p>
        </p:txBody>
      </p:sp>
      <p:sp>
        <p:nvSpPr>
          <p:cNvPr id="5124" name="内容占位符 2"/>
          <p:cNvSpPr>
            <a:spLocks noGrp="1"/>
          </p:cNvSpPr>
          <p:nvPr>
            <p:ph idx="4294967295"/>
          </p:nvPr>
        </p:nvSpPr>
        <p:spPr>
          <a:xfrm>
            <a:off x="1066800" y="1439863"/>
            <a:ext cx="7848600" cy="4389437"/>
          </a:xfrm>
        </p:spPr>
        <p:txBody>
          <a:bodyPr/>
          <a:lstStyle/>
          <a:p>
            <a:pPr algn="just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Highway Capacity Software (HCS) IS A Windows application implementing the procedures defined in the Highway Capacity Manual (HCM 2000).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It analyzes capacity and determines level of service (LOS) for: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Signalized Intersections, 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Unsignalized Intersections, 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Urban Streets (Arterials), 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Freeways, 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Highways, 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  <a:ea typeface="宋体" pitchFamily="2" charset="-122"/>
              </a:rPr>
              <a:t>Transit,</a:t>
            </a:r>
            <a:endParaRPr lang="en-US" altLang="zh-CN" sz="2000" dirty="0">
              <a:solidFill>
                <a:schemeClr val="bg2"/>
              </a:solidFill>
              <a:ea typeface="宋体" pitchFamily="2" charset="-122"/>
            </a:endParaRP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n-US" altLang="zh-CN" sz="2000" dirty="0">
                <a:solidFill>
                  <a:schemeClr val="bg2"/>
                </a:solidFill>
                <a:ea typeface="宋体" pitchFamily="2" charset="-122"/>
              </a:rPr>
              <a:t>…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§"/>
            </a:pPr>
            <a:endParaRPr lang="en-US" altLang="zh-CN" sz="24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4297363"/>
      </p:ext>
    </p:extLst>
  </p:cSld>
  <p:clrMapOvr>
    <a:masterClrMapping/>
  </p:clrMapOvr>
  <p:transition advTm="2045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en-US" dirty="0"/>
              <a:t>Locate the program at c:\\HCS2000;</a:t>
            </a:r>
          </a:p>
          <a:p>
            <a:pPr>
              <a:buClrTx/>
            </a:pPr>
            <a:r>
              <a:rPr lang="en-US" dirty="0"/>
              <a:t>Click the logo      ;</a:t>
            </a:r>
          </a:p>
          <a:p>
            <a:endParaRPr lang="en-US" dirty="0"/>
          </a:p>
        </p:txBody>
      </p:sp>
      <p:pic>
        <p:nvPicPr>
          <p:cNvPr id="4" name="Picture 3" descr="1744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304800" cy="30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2564" y="2435942"/>
            <a:ext cx="5291349" cy="41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553200" y="3370878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We will focus on the function module of: Signalized intersection.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72564" y="5983021"/>
            <a:ext cx="784055" cy="609600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8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205748" y="1317128"/>
            <a:ext cx="4856205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Delay and p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eak hour L.O.S.? 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Analysis type = Operations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Geometry = quick entry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Volume = left figure or P16-42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Pedestrian = 100 p/h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pedestrian travel distance = 30 feet (E/W) and 44 feet (S/N)</a:t>
            </a:r>
          </a:p>
          <a:p>
            <a:pPr marL="971550" lvl="1" indent="-51435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Crosswalk width = 10 </a:t>
            </a:r>
            <a:r>
              <a:rPr lang="en-US" sz="24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ft</a:t>
            </a:r>
            <a:endParaRPr lang="en-US" sz="2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PHF = 0.9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Arrival Type: </a:t>
            </a:r>
            <a:r>
              <a:rPr lang="en-US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EB = 4, WB =2, NB&amp;SB = 3 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Start lost time = 4 s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440"/>
              </a:spcBef>
              <a:buClr>
                <a:schemeClr val="bg2"/>
              </a:buClr>
              <a:buSzPct val="100000"/>
              <a:buFont typeface="+mj-lt"/>
              <a:buAutoNum type="arabicParenR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Phase design </a:t>
            </a:r>
          </a:p>
          <a:p>
            <a:pPr marL="971550" marR="0" lvl="1" indent="-374650" algn="l" rtl="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 b="26991"/>
          <a:stretch/>
        </p:blipFill>
        <p:spPr>
          <a:xfrm>
            <a:off x="457200" y="1641593"/>
            <a:ext cx="3886200" cy="368567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 New Roman"/>
              </a:rPr>
              <a:t>Example 1. Chapter 16. P16-38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4782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871-4D5F-4C06-8503-A8817ACC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Arrival Type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9143DB-8EF6-43AE-BDEF-245397C54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729" y="1562100"/>
            <a:ext cx="7730542" cy="37337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D1286-4CB3-45B5-AA03-C032D34D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B4E70ED3-897D-428C-99B3-72488AA6D0C1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111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1E620-F2D6-4E6A-9BD3-17834B4D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Lane Utilization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544A21-EF0D-416F-980D-DD96471FE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56" y="1620255"/>
            <a:ext cx="8576044" cy="361749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F5529-36C2-4D85-8CF1-5BDDAFF4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  <a:p>
            <a:pPr>
              <a:defRPr/>
            </a:pPr>
            <a:r>
              <a:rPr lang="zh-CN" altLang="en-US"/>
              <a:t>  </a:t>
            </a:r>
            <a:fld id="{B4E70ED3-897D-428C-99B3-72488AA6D0C1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970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19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Peak hour L.O.S.? 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dk1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Phase design</a:t>
            </a: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096115F-6B9D-4DF9-8FCF-7A33B558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 New Roman"/>
              </a:rPr>
              <a:t>Example 1. Chapter 16. P16-38</a:t>
            </a:r>
            <a:endParaRPr lang="en-US" dirty="0"/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3826"/>
            <a:ext cx="9144000" cy="6734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2178065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819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bg2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 dirty="0">
                <a:ea typeface="Times New Roman"/>
                <a:cs typeface="Times New Roman"/>
                <a:sym typeface="Times New Roman"/>
              </a:rPr>
              <a:t>Saturation flow adjustment: </a:t>
            </a:r>
          </a:p>
          <a:p>
            <a:pPr marL="971550" lvl="1" indent="-51435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dirty="0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Base saturation flow rate = 1,900 pc/h/</a:t>
            </a:r>
            <a:r>
              <a:rPr lang="en-US" sz="2200" dirty="0" err="1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ln</a:t>
            </a:r>
            <a:endParaRPr lang="en-US" sz="2200" dirty="0">
              <a:solidFill>
                <a:schemeClr val="bg2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Lane width: EB, WB = 11 </a:t>
            </a:r>
            <a:r>
              <a:rPr lang="en-US" sz="2200" b="0" i="0" u="none" strike="noStrike" cap="none" baseline="0" dirty="0" err="1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ft</a:t>
            </a:r>
            <a:r>
              <a:rPr lang="en-US" sz="2200" b="0" i="0" u="none" strike="noStrike" cap="none" baseline="0" dirty="0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 ; SB ,NB = 15 </a:t>
            </a:r>
            <a:r>
              <a:rPr lang="en-US" sz="2200" b="0" i="0" u="none" strike="noStrike" cap="none" baseline="0" dirty="0" err="1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ft</a:t>
            </a:r>
            <a:endParaRPr lang="en-US" sz="2200" b="0" i="0" u="none" strike="noStrike" cap="none" baseline="0" dirty="0">
              <a:solidFill>
                <a:schemeClr val="bg2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HV percentage: EB, WB = 5%; SB ,NB = 8%</a:t>
            </a:r>
          </a:p>
          <a:p>
            <a:pPr marL="971550" marR="0" lvl="1" indent="-514350" algn="l" rtl="0">
              <a:spcBef>
                <a:spcPts val="440"/>
              </a:spcBef>
              <a:buClr>
                <a:schemeClr val="bg2"/>
              </a:buClr>
              <a:buSzPct val="100000"/>
              <a:buFont typeface="Times New Roman"/>
              <a:buAutoNum type="arabicParenR"/>
            </a:pPr>
            <a:r>
              <a:rPr lang="en-US" sz="2200" b="0" i="0" u="none" strike="noStrike" cap="none" baseline="0" dirty="0">
                <a:solidFill>
                  <a:schemeClr val="bg2"/>
                </a:solidFill>
                <a:ea typeface="Times New Roman"/>
                <a:cs typeface="Times New Roman"/>
                <a:sym typeface="Times New Roman"/>
              </a:rPr>
              <a:t>Bikes: 20 bikes/h</a:t>
            </a: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971550" marR="0" lvl="1" indent="-336550" algn="l" rtl="0">
              <a:spcBef>
                <a:spcPts val="560"/>
              </a:spcBef>
              <a:buClr>
                <a:schemeClr val="dk1"/>
              </a:buClr>
              <a:buFont typeface="Times New Roman"/>
              <a:buNone/>
            </a:pPr>
            <a:endParaRPr sz="2800" b="0" i="0" u="none" strike="noStrike" cap="none" baseline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Times New Roman"/>
              </a:rPr>
              <a:t>Example 1. Chapter 16. P16-38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68658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quiggle">
  <a:themeElements>
    <a:clrScheme name="">
      <a:dk1>
        <a:srgbClr val="000000"/>
      </a:dk1>
      <a:lt1>
        <a:srgbClr val="FFFFFF"/>
      </a:lt1>
      <a:dk2>
        <a:srgbClr val="FC1921"/>
      </a:dk2>
      <a:lt2>
        <a:srgbClr val="CBCBCB"/>
      </a:lt2>
      <a:accent1>
        <a:srgbClr val="FFFFFF"/>
      </a:accent1>
      <a:accent2>
        <a:srgbClr val="00FFCC"/>
      </a:accent2>
      <a:accent3>
        <a:srgbClr val="FDABAB"/>
      </a:accent3>
      <a:accent4>
        <a:srgbClr val="DADADA"/>
      </a:accent4>
      <a:accent5>
        <a:srgbClr val="FFFFFF"/>
      </a:accent5>
      <a:accent6>
        <a:srgbClr val="00E7B9"/>
      </a:accent6>
      <a:hlink>
        <a:srgbClr val="FC1921"/>
      </a:hlink>
      <a:folHlink>
        <a:srgbClr val="FF7C80"/>
      </a:folHlink>
    </a:clrScheme>
    <a:fontScheme name="Squigg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quiggl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quiggl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quiggl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6303</TotalTime>
  <Words>594</Words>
  <Application>Microsoft Office PowerPoint</Application>
  <PresentationFormat>On-screen Show (4:3)</PresentationFormat>
  <Paragraphs>111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宋体</vt:lpstr>
      <vt:lpstr>Arial</vt:lpstr>
      <vt:lpstr>Times New Roman</vt:lpstr>
      <vt:lpstr>Wingdings</vt:lpstr>
      <vt:lpstr>Squiggle</vt:lpstr>
      <vt:lpstr>Traffic Control and Signal System Design        HCS2000 Lab Training  </vt:lpstr>
      <vt:lpstr>Download the lab files</vt:lpstr>
      <vt:lpstr>Overview of HCS</vt:lpstr>
      <vt:lpstr>Getting Started</vt:lpstr>
      <vt:lpstr>Example 1. Chapter 16. P16-38</vt:lpstr>
      <vt:lpstr>Arrival Type</vt:lpstr>
      <vt:lpstr>Lane Utilization</vt:lpstr>
      <vt:lpstr>Example 1. Chapter 16. P16-38</vt:lpstr>
      <vt:lpstr>Example 1. Chapter 16. P16-38</vt:lpstr>
      <vt:lpstr>PowerPoint Presentation</vt:lpstr>
      <vt:lpstr>Example 2. Chapter 16. P16-48</vt:lpstr>
      <vt:lpstr>Example 4. Chapter 16. P16-38</vt:lpstr>
      <vt:lpstr>Example 2. Chapter 16. P16-48</vt:lpstr>
      <vt:lpstr>PowerPoint Presentation</vt:lpstr>
      <vt:lpstr>Example 4. Chapter 16. P16-74</vt:lpstr>
      <vt:lpstr>Example 4. Chapter 16. P16-74</vt:lpstr>
      <vt:lpstr>Example 4. Chapter 16. P16-74</vt:lpstr>
      <vt:lpstr>Example 4. Chapter 16. P16-38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Cincinnati</dc:creator>
  <cp:lastModifiedBy>user</cp:lastModifiedBy>
  <cp:revision>482</cp:revision>
  <cp:lastPrinted>2009-04-22T19:24:48Z</cp:lastPrinted>
  <dcterms:created xsi:type="dcterms:W3CDTF">2002-08-16T18:16:45Z</dcterms:created>
  <dcterms:modified xsi:type="dcterms:W3CDTF">2019-06-20T00:20:49Z</dcterms:modified>
</cp:coreProperties>
</file>